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4"/>
    <p:restoredTop sz="96240"/>
  </p:normalViewPr>
  <p:slideViewPr>
    <p:cSldViewPr>
      <p:cViewPr varScale="1">
        <p:scale>
          <a:sx n="139" d="100"/>
          <a:sy n="139" d="100"/>
        </p:scale>
        <p:origin x="1160" y="19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5" d="100"/>
          <a:sy n="165" d="100"/>
        </p:scale>
        <p:origin x="5496" y="2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C5AC171-75A5-7DB2-D0F7-CEA968F112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3CB9EA-78D4-873F-791F-AF2197EBF1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4008-78A4-EE48-A81C-AB4196CBF052}" type="datetime3">
              <a:rPr kumimoji="1" lang="ja-JP" altLang="en-US" smtClean="0"/>
              <a:t>令和6年6月17日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821E53-4C7A-B860-8301-BB63E43C8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5FF3BC-B9CB-29C2-51B7-D848645775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A1C46-5E82-DF40-A661-E5D23B7624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618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aseline="0">
                <a:latin typeface="游明朝" panose="02020400000000000000" pitchFamily="18" charset="-128"/>
                <a:ea typeface="游明朝" panose="02020400000000000000" pitchFamily="18" charset="-128"/>
              </a:defRPr>
            </a:lvl1pPr>
          </a:lstStyle>
          <a:p>
            <a:fld id="{8CAE6C6B-FD87-5A42-9821-3D96DBD87B85}" type="datetime3">
              <a:rPr kumimoji="1" lang="ja-JP" altLang="en-US" smtClean="0"/>
              <a:pPr/>
              <a:t>令和6年6月17日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3F7A9-B6E7-F94C-A098-E685A4831C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714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7E28E7-AB32-BD39-84B9-5D357A6DF9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B0BFC6E-BEB3-EB44-A5F1-FBC58819F2F2}" type="datetime3">
              <a:rPr kumimoji="1" lang="ja-JP" altLang="en-US" smtClean="0"/>
              <a:t>令和6年6月17日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01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71ED-F161-0741-9F8D-B3FA5B67DA81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D040-EAB4-3C44-B3FC-B5531A31519A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4D45-6F3D-CD45-877A-667F3E800DDC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81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C050-72A1-6B43-BCA6-34AFA9657206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035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55C9-1ED3-C54D-B294-018525C51608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7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B21B-BD9B-914C-B896-0391EBD0752A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996B-ECD5-7949-9C6A-5D7AC171796F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B4D-9E9F-5042-887F-EE82C5BBFC88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69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9D8E-131C-2146-A095-2B9F83F9078B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9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25F-0D59-2D47-BD5A-1BA49B0CDF4F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1053-CC30-D44E-B8CB-98EC3E786802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10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A568E-0248-6943-831C-D876DCEF2763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F80C8-A1CF-844D-82D1-15372E167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4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C20927-987B-AA5E-4824-61027BFA2CDC}"/>
              </a:ext>
            </a:extLst>
          </p:cNvPr>
          <p:cNvSpPr txBox="1"/>
          <p:nvPr/>
        </p:nvSpPr>
        <p:spPr>
          <a:xfrm>
            <a:off x="3068950" y="2432650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08E523-4CB3-A245-3E5D-84B347FA6CB2}"/>
              </a:ext>
            </a:extLst>
          </p:cNvPr>
          <p:cNvSpPr txBox="1"/>
          <p:nvPr/>
        </p:nvSpPr>
        <p:spPr>
          <a:xfrm>
            <a:off x="3068950" y="2949188"/>
            <a:ext cx="216030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5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E4B1A3-A767-002A-A6D3-2103F72C1ECF}"/>
              </a:ext>
            </a:extLst>
          </p:cNvPr>
          <p:cNvSpPr txBox="1"/>
          <p:nvPr/>
        </p:nvSpPr>
        <p:spPr>
          <a:xfrm>
            <a:off x="4656681" y="2949188"/>
            <a:ext cx="216030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5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4D6171D-C234-0C9D-2735-FEC3E3F8DB86}"/>
              </a:ext>
            </a:extLst>
          </p:cNvPr>
          <p:cNvSpPr txBox="1"/>
          <p:nvPr/>
        </p:nvSpPr>
        <p:spPr>
          <a:xfrm>
            <a:off x="3068950" y="3305487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84E0C9-2C33-4BA0-B2C2-22F4DCA90E3D}"/>
              </a:ext>
            </a:extLst>
          </p:cNvPr>
          <p:cNvSpPr txBox="1"/>
          <p:nvPr/>
        </p:nvSpPr>
        <p:spPr>
          <a:xfrm>
            <a:off x="3068950" y="3737749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68C2AB-F832-6CAE-0D17-F014B5EA2C30}"/>
              </a:ext>
            </a:extLst>
          </p:cNvPr>
          <p:cNvSpPr txBox="1"/>
          <p:nvPr/>
        </p:nvSpPr>
        <p:spPr>
          <a:xfrm>
            <a:off x="3068950" y="4174167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5CFC63-517C-DD79-CE05-9D9DE2C98B5F}"/>
              </a:ext>
            </a:extLst>
          </p:cNvPr>
          <p:cNvSpPr txBox="1"/>
          <p:nvPr/>
        </p:nvSpPr>
        <p:spPr>
          <a:xfrm>
            <a:off x="3068950" y="4690705"/>
            <a:ext cx="216030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5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5EC27C5-83F6-F4EA-B32A-BB779D2A337D}"/>
              </a:ext>
            </a:extLst>
          </p:cNvPr>
          <p:cNvSpPr txBox="1"/>
          <p:nvPr/>
        </p:nvSpPr>
        <p:spPr>
          <a:xfrm>
            <a:off x="4656681" y="4690705"/>
            <a:ext cx="216030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kumimoji="1" lang="ja-JP" altLang="en-US" sz="15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EF68D4-A39C-80A7-E3AF-AF2C9E55B73F}"/>
              </a:ext>
            </a:extLst>
          </p:cNvPr>
          <p:cNvSpPr txBox="1"/>
          <p:nvPr/>
        </p:nvSpPr>
        <p:spPr>
          <a:xfrm>
            <a:off x="3068950" y="5038690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F53C5CF-749D-0722-56AB-E7436F05D90C}"/>
              </a:ext>
            </a:extLst>
          </p:cNvPr>
          <p:cNvSpPr txBox="1"/>
          <p:nvPr/>
        </p:nvSpPr>
        <p:spPr>
          <a:xfrm>
            <a:off x="3429000" y="5475108"/>
            <a:ext cx="504070" cy="3600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4EDC73-E055-6B3F-448E-E2CB68CDD17B}"/>
              </a:ext>
            </a:extLst>
          </p:cNvPr>
          <p:cNvSpPr txBox="1"/>
          <p:nvPr/>
        </p:nvSpPr>
        <p:spPr>
          <a:xfrm>
            <a:off x="4189614" y="5475108"/>
            <a:ext cx="504070" cy="3600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6072A3-BBB7-B75F-AB17-DC8AFB9AB301}"/>
              </a:ext>
            </a:extLst>
          </p:cNvPr>
          <p:cNvSpPr txBox="1"/>
          <p:nvPr/>
        </p:nvSpPr>
        <p:spPr>
          <a:xfrm>
            <a:off x="4941916" y="5475108"/>
            <a:ext cx="504070" cy="3600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3DBC7D2-DC98-8C1E-6BC6-20C3BA4EC592}"/>
              </a:ext>
            </a:extLst>
          </p:cNvPr>
          <p:cNvSpPr txBox="1"/>
          <p:nvPr/>
        </p:nvSpPr>
        <p:spPr>
          <a:xfrm>
            <a:off x="3284980" y="5911526"/>
            <a:ext cx="3096430" cy="1936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kumimoji="1" lang="ja-JP" altLang="en-US" sz="9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8536EF2-F23E-8955-DA2C-90421BD49BFA}"/>
              </a:ext>
            </a:extLst>
          </p:cNvPr>
          <p:cNvSpPr txBox="1"/>
          <p:nvPr/>
        </p:nvSpPr>
        <p:spPr>
          <a:xfrm>
            <a:off x="3068950" y="6102718"/>
            <a:ext cx="3312460" cy="5065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A9285AC-916D-2012-B2B2-85C14A5295A7}"/>
              </a:ext>
            </a:extLst>
          </p:cNvPr>
          <p:cNvSpPr txBox="1"/>
          <p:nvPr/>
        </p:nvSpPr>
        <p:spPr>
          <a:xfrm>
            <a:off x="3068950" y="6672141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6C18F-9036-3274-04E7-C03B42876B33}"/>
              </a:ext>
            </a:extLst>
          </p:cNvPr>
          <p:cNvSpPr txBox="1"/>
          <p:nvPr/>
        </p:nvSpPr>
        <p:spPr>
          <a:xfrm>
            <a:off x="5073242" y="613575"/>
            <a:ext cx="300028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endParaRPr kumimoji="1" lang="ja-JP" altLang="en-US" sz="10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1BCCC4-737C-F19B-B53A-7D6247E0B53C}"/>
              </a:ext>
            </a:extLst>
          </p:cNvPr>
          <p:cNvSpPr txBox="1"/>
          <p:nvPr/>
        </p:nvSpPr>
        <p:spPr>
          <a:xfrm>
            <a:off x="5523480" y="613575"/>
            <a:ext cx="300028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endParaRPr kumimoji="1" lang="ja-JP" altLang="en-US" sz="10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577200-4C81-D68B-97C5-B0C073647335}"/>
              </a:ext>
            </a:extLst>
          </p:cNvPr>
          <p:cNvSpPr txBox="1"/>
          <p:nvPr/>
        </p:nvSpPr>
        <p:spPr>
          <a:xfrm>
            <a:off x="5996926" y="613575"/>
            <a:ext cx="300028" cy="2160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endParaRPr kumimoji="1" lang="ja-JP" altLang="en-US" sz="100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36E04B-C7A1-FA49-4AB3-FE4E86175A69}"/>
              </a:ext>
            </a:extLst>
          </p:cNvPr>
          <p:cNvSpPr txBox="1"/>
          <p:nvPr/>
        </p:nvSpPr>
        <p:spPr>
          <a:xfrm>
            <a:off x="3068950" y="7303077"/>
            <a:ext cx="3312460" cy="3600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kumimoji="1" lang="ja-JP" altLang="en-US" sz="1200"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78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</Words>
  <Application>Microsoft Macintosh PowerPoint</Application>
  <PresentationFormat>A4 210 x 297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游明朝</vt:lpstr>
      <vt:lpstr>游明朝</vt:lpstr>
      <vt:lpstr>Yu Mincho Demibold</vt:lpstr>
      <vt:lpstr>Aptos</vt:lpstr>
      <vt:lpstr>Aptos Display</vt:lpstr>
      <vt:lpstr>Arial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東京営業 制作課02</dc:creator>
  <cp:keywords/>
  <dc:description/>
  <cp:lastModifiedBy>東京営業 制作課02</cp:lastModifiedBy>
  <cp:revision>3</cp:revision>
  <cp:lastPrinted>2024-06-17T06:12:33Z</cp:lastPrinted>
  <dcterms:created xsi:type="dcterms:W3CDTF">2024-06-17T06:05:00Z</dcterms:created>
  <dcterms:modified xsi:type="dcterms:W3CDTF">2024-06-17T06:53:21Z</dcterms:modified>
  <cp:category/>
</cp:coreProperties>
</file>